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2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8" r:id="rId19"/>
    <p:sldId id="274" r:id="rId20"/>
    <p:sldId id="275" r:id="rId21"/>
    <p:sldId id="276" r:id="rId22"/>
    <p:sldId id="277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78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2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0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933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26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705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014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080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360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724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328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56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6"/>
            <a:ext cx="8095096" cy="392632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b="1" dirty="0" smtClean="0"/>
              <a:t>목차</a:t>
            </a:r>
            <a:endParaRPr lang="en-US" altLang="ko-KR" sz="2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 smtClean="0"/>
              <a:t>MY&gt;</a:t>
            </a:r>
            <a:r>
              <a:rPr lang="ko-KR" altLang="en-US" b="1" dirty="0" smtClean="0"/>
              <a:t>대출현황조회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키움예스론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전자약정</a:t>
            </a:r>
            <a:r>
              <a:rPr lang="en-US" altLang="ko-KR" b="1" dirty="0" smtClean="0"/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altLang="ko-KR" b="1" dirty="0"/>
              <a:t>MY&gt;</a:t>
            </a:r>
            <a:r>
              <a:rPr lang="ko-KR" altLang="en-US" b="1" dirty="0" err="1" smtClean="0"/>
              <a:t>전자약정</a:t>
            </a:r>
            <a:endParaRPr lang="en-US" altLang="ko-KR" b="1" dirty="0" smtClean="0"/>
          </a:p>
          <a:p>
            <a:pPr marL="342900" indent="-342900">
              <a:buFontTx/>
              <a:buAutoNum type="arabicPeriod"/>
            </a:pPr>
            <a:r>
              <a:rPr lang="en-US" altLang="ko-KR" b="1" dirty="0"/>
              <a:t>MY&gt;</a:t>
            </a: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간편인증등록 </a:t>
            </a:r>
            <a:r>
              <a:rPr lang="ko-KR" altLang="en-US" b="1" dirty="0" smtClean="0"/>
              <a:t>해지하기</a:t>
            </a:r>
            <a:endParaRPr lang="en-US" altLang="ko-KR" b="1" dirty="0" smtClean="0"/>
          </a:p>
          <a:p>
            <a:pPr marL="342900" indent="-342900">
              <a:buAutoNum type="arabicPeriod"/>
            </a:pPr>
            <a:r>
              <a:rPr lang="ko-KR" altLang="en-US" b="1" dirty="0" smtClean="0"/>
              <a:t>간편인증등록</a:t>
            </a:r>
            <a:endParaRPr lang="en-US" altLang="ko-KR" b="1" dirty="0" smtClean="0"/>
          </a:p>
          <a:p>
            <a:pPr marL="342900" indent="-342900">
              <a:buFontTx/>
              <a:buAutoNum type="arabicPeriod"/>
            </a:pPr>
            <a:r>
              <a:rPr lang="ko-KR" altLang="en-US" b="1" dirty="0" err="1"/>
              <a:t>모바일앱</a:t>
            </a:r>
            <a:r>
              <a:rPr lang="ko-KR" altLang="en-US" b="1" dirty="0"/>
              <a:t> </a:t>
            </a:r>
            <a:r>
              <a:rPr lang="ko-KR" altLang="en-US" b="1" dirty="0" smtClean="0"/>
              <a:t>삭제</a:t>
            </a:r>
            <a:endParaRPr lang="en-US" altLang="ko-KR" b="1" dirty="0" smtClean="0"/>
          </a:p>
          <a:p>
            <a:pPr marL="342900" indent="-342900">
              <a:buFontTx/>
              <a:buAutoNum type="arabicPeriod"/>
            </a:pPr>
            <a:r>
              <a:rPr lang="ko-KR" altLang="en-US" b="1" dirty="0" err="1"/>
              <a:t>모바일앱</a:t>
            </a:r>
            <a:r>
              <a:rPr lang="ko-KR" altLang="en-US" b="1" dirty="0"/>
              <a:t> </a:t>
            </a:r>
            <a:r>
              <a:rPr lang="ko-KR" altLang="en-US" b="1" dirty="0" smtClean="0"/>
              <a:t>설치</a:t>
            </a:r>
            <a:endParaRPr lang="en-US" altLang="ko-KR" b="1" dirty="0" smtClean="0"/>
          </a:p>
          <a:p>
            <a:pPr marL="342900" indent="-342900">
              <a:buFontTx/>
              <a:buAutoNum type="arabicPeriod"/>
            </a:pPr>
            <a:r>
              <a:rPr lang="ko-KR" altLang="en-US" b="1" dirty="0"/>
              <a:t>간편인증등록 </a:t>
            </a:r>
            <a:r>
              <a:rPr lang="en-US" altLang="ko-KR" b="1" dirty="0"/>
              <a:t>(</a:t>
            </a:r>
            <a:r>
              <a:rPr lang="ko-KR" altLang="en-US" b="1" dirty="0" err="1"/>
              <a:t>설치후</a:t>
            </a:r>
            <a:r>
              <a:rPr lang="en-US" altLang="ko-KR" b="1" dirty="0" smtClean="0"/>
              <a:t>)</a:t>
            </a:r>
          </a:p>
          <a:p>
            <a:pPr marL="342900" indent="-342900">
              <a:buFontTx/>
              <a:buAutoNum type="arabicPeriod"/>
            </a:pPr>
            <a:r>
              <a:rPr lang="ko-KR" altLang="en-US" b="1" dirty="0"/>
              <a:t>인증관리</a:t>
            </a:r>
            <a:r>
              <a:rPr lang="en-US" altLang="ko-KR" b="1" dirty="0"/>
              <a:t>&gt;</a:t>
            </a:r>
            <a:r>
              <a:rPr lang="ko-KR" altLang="en-US" b="1" dirty="0" smtClean="0"/>
              <a:t>인증서가져오기</a:t>
            </a:r>
            <a:endParaRPr lang="en-US" altLang="ko-KR" b="1" dirty="0" smtClean="0"/>
          </a:p>
          <a:p>
            <a:pPr marL="342900" indent="-342900">
              <a:buAutoNum type="arabicPeriod"/>
            </a:pPr>
            <a:endParaRPr lang="en-US" altLang="ko-KR" b="1" dirty="0" smtClean="0"/>
          </a:p>
          <a:p>
            <a:pPr marL="342900" indent="-342900">
              <a:buAutoNum type="arabicPeriod"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66070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516" y="806999"/>
            <a:ext cx="2914517" cy="21858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3625" y="778466"/>
            <a:ext cx="2914518" cy="21858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1561" y="807000"/>
            <a:ext cx="2914518" cy="21858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1807" y="810084"/>
            <a:ext cx="2939205" cy="220440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3531" y="3909224"/>
            <a:ext cx="2902226" cy="21766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161" y="3909224"/>
            <a:ext cx="2902226" cy="217667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3231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간편인증등록 해지하기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2976782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866213" y="916286"/>
            <a:ext cx="399384" cy="123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73200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00691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668197" y="299933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855245" y="6044811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885606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06582" y="605510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399266" y="2015187"/>
            <a:ext cx="538494" cy="155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005393" y="1197025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026080" y="1181115"/>
            <a:ext cx="1105745" cy="3932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74345" y="4242877"/>
            <a:ext cx="587478" cy="1382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66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간편인증등록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2318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981" y="774848"/>
            <a:ext cx="2885577" cy="21641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76" y="783075"/>
            <a:ext cx="2902226" cy="21766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724" y="782523"/>
            <a:ext cx="2903699" cy="21777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077" y="783317"/>
            <a:ext cx="2910177" cy="21826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4685" y="3914722"/>
            <a:ext cx="2894275" cy="217070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7" y="3547512"/>
            <a:ext cx="2178844" cy="29051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685" y="3547512"/>
            <a:ext cx="2177775" cy="29037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49" y="3553002"/>
            <a:ext cx="2177774" cy="290369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2028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간편인증등록 </a:t>
            </a:r>
            <a:r>
              <a:rPr lang="en-US" altLang="ko-KR" sz="1400" b="1" dirty="0" smtClean="0"/>
              <a:t>(1/2)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2976782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10946" y="584703"/>
            <a:ext cx="399384" cy="123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73200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00691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410946" y="6052762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885606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88530" y="607880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375413" y="2962214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5896599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8881514" y="4823805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973128" y="1611377"/>
            <a:ext cx="493147" cy="1265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292509" y="2962213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7589572" y="605510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9974632" y="4493007"/>
            <a:ext cx="548588" cy="1932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0364664" y="610166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55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728" y="782323"/>
            <a:ext cx="2902226" cy="21766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8526" y="782322"/>
            <a:ext cx="2902227" cy="21766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967" y="783316"/>
            <a:ext cx="2910177" cy="2182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86698" y="780845"/>
            <a:ext cx="2903915" cy="217793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728" y="3898211"/>
            <a:ext cx="2902226" cy="217667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8524" y="3898214"/>
            <a:ext cx="2902229" cy="217667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916" y="3902968"/>
            <a:ext cx="2940276" cy="220520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86222" y="3893402"/>
            <a:ext cx="2907724" cy="218079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2028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간편인증등록 </a:t>
            </a:r>
            <a:r>
              <a:rPr lang="en-US" altLang="ko-KR" sz="1400" b="1" dirty="0" smtClean="0"/>
              <a:t>(2/2)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2976782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73200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00691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75589" y="4269350"/>
            <a:ext cx="1115136" cy="841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885606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385360" y="606272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357531" y="1181115"/>
            <a:ext cx="538494" cy="155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5896599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8881514" y="4823805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132333" y="1678237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484571" y="295214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38968" y="1215751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696333" y="29432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7369047" y="1199356"/>
            <a:ext cx="538494" cy="155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7681468" y="294323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0815193" y="120242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0649966" y="292928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4048706" y="4220337"/>
            <a:ext cx="1115136" cy="841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261788" y="4269350"/>
            <a:ext cx="538494" cy="155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52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 smtClean="0"/>
              <a:t>모바일앱</a:t>
            </a:r>
            <a:r>
              <a:rPr lang="ko-KR" altLang="en-US" b="1" dirty="0" smtClean="0"/>
              <a:t> 삭제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9300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124" y="781094"/>
            <a:ext cx="2892391" cy="21692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4031" y="779460"/>
            <a:ext cx="2879315" cy="21594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5808" y="770418"/>
            <a:ext cx="2872740" cy="215455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1612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err="1"/>
              <a:t>모바일앱</a:t>
            </a:r>
            <a:r>
              <a:rPr lang="ko-KR" altLang="en-US" sz="1400" b="1" dirty="0" smtClean="0"/>
              <a:t> 삭제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2976782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251935" y="950463"/>
            <a:ext cx="399384" cy="123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00691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384573" y="1110554"/>
            <a:ext cx="370308" cy="2000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596939" y="2883917"/>
            <a:ext cx="442162" cy="1412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59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 smtClean="0"/>
              <a:t>모바일앱</a:t>
            </a:r>
            <a:r>
              <a:rPr lang="ko-KR" altLang="en-US" b="1" dirty="0" smtClean="0"/>
              <a:t> 설치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121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3522" y="781495"/>
            <a:ext cx="2895600" cy="2171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779" y="781494"/>
            <a:ext cx="2895601" cy="21717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251" y="780408"/>
            <a:ext cx="2886907" cy="21651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1195" y="780921"/>
            <a:ext cx="2886323" cy="216474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053" y="3911740"/>
            <a:ext cx="2902226" cy="217667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950" y="3911740"/>
            <a:ext cx="2902227" cy="21766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9805" y="3910747"/>
            <a:ext cx="2894275" cy="217070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5750" y="3916127"/>
            <a:ext cx="2897212" cy="217290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2090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err="1" smtClean="0"/>
              <a:t>모바일앱</a:t>
            </a:r>
            <a:r>
              <a:rPr lang="ko-KR" altLang="en-US" sz="1400" b="1" dirty="0" smtClean="0"/>
              <a:t> 설치</a:t>
            </a:r>
            <a:r>
              <a:rPr lang="ko-KR" altLang="en-US" sz="1400" b="1" dirty="0"/>
              <a:t> </a:t>
            </a:r>
            <a:r>
              <a:rPr lang="en-US" altLang="ko-KR" sz="1400" b="1" dirty="0" smtClean="0"/>
              <a:t>(1/2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2976782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084942" y="1471834"/>
            <a:ext cx="1034155" cy="250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73200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00691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729212" y="6052762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885606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37853" y="605510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796832" y="1952894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5896599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8881514" y="4823805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658269" y="2906395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7702215" y="605276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0323528" y="607531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702215" y="2906389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5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98206" y="55522"/>
            <a:ext cx="2090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err="1" smtClean="0"/>
              <a:t>모바일앱</a:t>
            </a:r>
            <a:r>
              <a:rPr lang="ko-KR" altLang="en-US" sz="1400" b="1" dirty="0" smtClean="0"/>
              <a:t> 설치 </a:t>
            </a:r>
            <a:r>
              <a:rPr lang="en-US" altLang="ko-KR" sz="1400" b="1" dirty="0" smtClean="0"/>
              <a:t>(2/2)</a:t>
            </a:r>
            <a:endParaRPr lang="en-US" altLang="ko-KR" sz="1400" b="1" dirty="0"/>
          </a:p>
        </p:txBody>
      </p:sp>
      <p:sp>
        <p:nvSpPr>
          <p:cNvPr id="25" name="오른쪽 화살표 24"/>
          <p:cNvSpPr/>
          <p:nvPr/>
        </p:nvSpPr>
        <p:spPr>
          <a:xfrm>
            <a:off x="132333" y="1678237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3450" y="811435"/>
            <a:ext cx="2902228" cy="217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간편인증등록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설치후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3294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 err="1" smtClean="0"/>
              <a:t>키움예스론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전자약정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22429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981" y="774848"/>
            <a:ext cx="2885577" cy="21641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76" y="783075"/>
            <a:ext cx="2902226" cy="21766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724" y="782523"/>
            <a:ext cx="2903699" cy="21777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077" y="783317"/>
            <a:ext cx="2910177" cy="21826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4685" y="3914722"/>
            <a:ext cx="2894275" cy="217070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7" y="3547512"/>
            <a:ext cx="2178844" cy="29051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685" y="3547512"/>
            <a:ext cx="2177775" cy="29037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49" y="3553002"/>
            <a:ext cx="2177774" cy="290369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5" y="55522"/>
            <a:ext cx="3259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간편인증등록 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설치후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(1/3)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2976782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10946" y="584703"/>
            <a:ext cx="399384" cy="123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73200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00691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410946" y="6052762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885606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88530" y="607880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375413" y="2962214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5896599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8881514" y="4823805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973128" y="1611377"/>
            <a:ext cx="493147" cy="1265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292509" y="2962213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7589572" y="605510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9974632" y="4493007"/>
            <a:ext cx="548588" cy="1932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0364664" y="610166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09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728" y="782323"/>
            <a:ext cx="2902226" cy="21766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8526" y="782322"/>
            <a:ext cx="2902227" cy="21766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967" y="783316"/>
            <a:ext cx="2910177" cy="2182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86698" y="780845"/>
            <a:ext cx="2903915" cy="217793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728" y="3898211"/>
            <a:ext cx="2902226" cy="217667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8524" y="3898214"/>
            <a:ext cx="2902229" cy="217667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916" y="3902968"/>
            <a:ext cx="2940276" cy="220520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86222" y="3893402"/>
            <a:ext cx="2907724" cy="218079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2757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간편인증등록 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설치후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(2/3)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2976782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73200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00691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75589" y="4269350"/>
            <a:ext cx="1115136" cy="841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885606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385360" y="606272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357531" y="1181115"/>
            <a:ext cx="538494" cy="155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5896599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8881514" y="4823805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132333" y="1678237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484571" y="295214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38968" y="1215751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696333" y="29432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7369047" y="1199356"/>
            <a:ext cx="538494" cy="155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7681468" y="294323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0815193" y="120242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0649966" y="292928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4048706" y="4220337"/>
            <a:ext cx="1115136" cy="841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261788" y="4269350"/>
            <a:ext cx="538494" cy="155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11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726" y="787625"/>
            <a:ext cx="2902227" cy="217667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2861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간편인증등록 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설치후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</a:t>
            </a:r>
            <a:r>
              <a:rPr lang="en-US" altLang="ko-KR" sz="1400" b="1" dirty="0" smtClean="0"/>
              <a:t>(3/3</a:t>
            </a:r>
            <a:r>
              <a:rPr lang="en-US" altLang="ko-KR" sz="1400" b="1" dirty="0"/>
              <a:t>)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132333" y="1678237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1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인증관리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인증서가져오기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6539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981" y="774848"/>
            <a:ext cx="2885577" cy="21641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138" y="774849"/>
            <a:ext cx="2885577" cy="21641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9302" y="774446"/>
            <a:ext cx="2882357" cy="21617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8" y="3516863"/>
            <a:ext cx="5116768" cy="293156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96" y="3538380"/>
            <a:ext cx="2665702" cy="313812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5" y="55522"/>
            <a:ext cx="3259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인증관리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인증서가져오기 </a:t>
            </a:r>
            <a:r>
              <a:rPr lang="en-US" altLang="ko-KR" sz="1400" b="1" dirty="0" smtClean="0"/>
              <a:t>(1/2)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2976782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211254" y="916285"/>
            <a:ext cx="399384" cy="141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00691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322143" y="4664311"/>
            <a:ext cx="597850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885606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6640898" y="6094711"/>
            <a:ext cx="419860" cy="131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375413" y="2962214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5896599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387251" y="2940485"/>
            <a:ext cx="493147" cy="1265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7514931" y="6383003"/>
            <a:ext cx="397271" cy="1847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28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8" y="414151"/>
            <a:ext cx="4222143" cy="23309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019" y="414151"/>
            <a:ext cx="2781639" cy="171024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00683" y="775334"/>
            <a:ext cx="2888450" cy="21663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4257" y="4124378"/>
            <a:ext cx="2851368" cy="21385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21041" y="4124378"/>
            <a:ext cx="2851368" cy="213852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5" y="55522"/>
            <a:ext cx="3259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인증관리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인증서가져오기 </a:t>
            </a:r>
            <a:r>
              <a:rPr lang="en-US" altLang="ko-KR" sz="1400" b="1" dirty="0" smtClean="0"/>
              <a:t>(2/2)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2976782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076080" y="1422461"/>
            <a:ext cx="418763" cy="1837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194971" y="6225870"/>
            <a:ext cx="597850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4968825" y="1424745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878811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9922187" y="2946312"/>
            <a:ext cx="509923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895036" y="6229957"/>
            <a:ext cx="397271" cy="1847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8475684" y="142474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134928" y="1422461"/>
            <a:ext cx="418763" cy="1837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240241" y="1423446"/>
            <a:ext cx="418763" cy="1837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2134928" y="2290237"/>
            <a:ext cx="504905" cy="2382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6701996" y="1809832"/>
            <a:ext cx="418763" cy="1837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116870" y="1359455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9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255" y="4027673"/>
            <a:ext cx="2948941" cy="22117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256" y="811303"/>
            <a:ext cx="2948940" cy="22117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9269" y="809915"/>
            <a:ext cx="2937836" cy="22033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5142" y="817248"/>
            <a:ext cx="2986720" cy="22400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604" y="4026285"/>
            <a:ext cx="2937838" cy="220337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9267" y="4026286"/>
            <a:ext cx="2937837" cy="220337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7339" y="4040688"/>
            <a:ext cx="2995637" cy="22467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297" y="809917"/>
            <a:ext cx="2937838" cy="220337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</a:t>
            </a:r>
            <a:r>
              <a:rPr lang="en-US" altLang="ko-KR" sz="1400" b="1" dirty="0" smtClean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) (1/3)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3032439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707170" y="121605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091162" y="919389"/>
            <a:ext cx="1139678" cy="425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32495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533506" y="6199930"/>
            <a:ext cx="414015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715904" y="299269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431722" y="6190296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21482" y="6249844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949214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643627" y="4984690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0401612" y="303245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15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312" y="4036483"/>
            <a:ext cx="3058101" cy="22935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707" y="4053499"/>
            <a:ext cx="3040378" cy="228028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914" y="3673452"/>
            <a:ext cx="2279153" cy="303887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3252" y="4055606"/>
            <a:ext cx="3057228" cy="22929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314" y="793266"/>
            <a:ext cx="3058100" cy="2293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2845" y="793267"/>
            <a:ext cx="3058103" cy="22935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7995" y="793266"/>
            <a:ext cx="3058102" cy="22935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5359" y="791050"/>
            <a:ext cx="3040378" cy="228028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) (2/3)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527621" y="3098019"/>
            <a:ext cx="399384" cy="1699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847535" y="2043702"/>
            <a:ext cx="349054" cy="163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62690" y="1178335"/>
            <a:ext cx="1066910" cy="38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034436" y="1240063"/>
            <a:ext cx="723679" cy="1911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0907755" y="3050313"/>
            <a:ext cx="349054" cy="163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515543" y="6319624"/>
            <a:ext cx="411461" cy="16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503702" y="6351429"/>
            <a:ext cx="411461" cy="16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713640" y="6235304"/>
            <a:ext cx="411461" cy="16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15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0452" y="825329"/>
            <a:ext cx="3051540" cy="228865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874" y="825329"/>
            <a:ext cx="3051542" cy="228865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) (3/3)</a:t>
            </a:r>
            <a:endParaRPr lang="en-US" altLang="ko-KR" sz="1400" b="1" dirty="0"/>
          </a:p>
        </p:txBody>
      </p:sp>
      <p:sp>
        <p:nvSpPr>
          <p:cNvPr id="23" name="오른쪽 화살표 22"/>
          <p:cNvSpPr/>
          <p:nvPr/>
        </p:nvSpPr>
        <p:spPr>
          <a:xfrm>
            <a:off x="3038637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499061" y="3102491"/>
            <a:ext cx="411461" cy="16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464598" y="3126344"/>
            <a:ext cx="411461" cy="16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30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</a:t>
            </a:r>
            <a:r>
              <a:rPr lang="en-US" altLang="ko-KR" b="1" dirty="0" smtClean="0"/>
              <a:t>&gt;</a:t>
            </a:r>
            <a:r>
              <a:rPr lang="ko-KR" altLang="en-US" b="1" dirty="0" err="1" smtClean="0"/>
              <a:t>전자약정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161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603" y="809914"/>
            <a:ext cx="2937839" cy="22033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750" y="809914"/>
            <a:ext cx="2937840" cy="22033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3897" y="809914"/>
            <a:ext cx="2937840" cy="22033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538" y="809915"/>
            <a:ext cx="2937840" cy="22033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601" y="3946025"/>
            <a:ext cx="2937841" cy="22033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749" y="3946025"/>
            <a:ext cx="2937841" cy="22033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350" y="3946532"/>
            <a:ext cx="2941893" cy="220642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2278" y="3944205"/>
            <a:ext cx="2923280" cy="21924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2081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 (1/2)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3032439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666521" y="1871410"/>
            <a:ext cx="399384" cy="123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32495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422289" y="6142945"/>
            <a:ext cx="414015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477366" y="300859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466829" y="6143216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21482" y="6082873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949214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643627" y="4921082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0425465" y="300064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430965" y="2976794"/>
            <a:ext cx="414015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887318" y="120497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9993123" y="239104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338825" y="4207115"/>
            <a:ext cx="605024" cy="1124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7338825" y="4529448"/>
            <a:ext cx="605024" cy="1124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127144" y="4559374"/>
            <a:ext cx="521805" cy="1840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6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054" y="797682"/>
            <a:ext cx="3040777" cy="22805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023" y="797683"/>
            <a:ext cx="3040779" cy="22805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0858" y="798873"/>
            <a:ext cx="3050313" cy="228773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2386" y="797523"/>
            <a:ext cx="3039501" cy="22796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762" y="4054472"/>
            <a:ext cx="3037784" cy="22783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3534" y="4059277"/>
            <a:ext cx="3076219" cy="230716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081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(2/2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615085" y="3078635"/>
            <a:ext cx="399384" cy="1699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831633" y="2027800"/>
            <a:ext cx="349054" cy="163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62690" y="1178335"/>
            <a:ext cx="1066910" cy="38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034436" y="1240063"/>
            <a:ext cx="723679" cy="1911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0907755" y="3050313"/>
            <a:ext cx="349054" cy="163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531445" y="6335526"/>
            <a:ext cx="411461" cy="16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503702" y="6351429"/>
            <a:ext cx="411461" cy="16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713640" y="6235304"/>
            <a:ext cx="411461" cy="16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9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설정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간편인증등록 해지하기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94476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163</Words>
  <Application>Microsoft Office PowerPoint</Application>
  <PresentationFormat>와이드스크린</PresentationFormat>
  <Paragraphs>34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22</cp:revision>
  <dcterms:created xsi:type="dcterms:W3CDTF">2023-08-29T01:54:22Z</dcterms:created>
  <dcterms:modified xsi:type="dcterms:W3CDTF">2023-08-30T06:27:28Z</dcterms:modified>
</cp:coreProperties>
</file>